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1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35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 - MY SOUL PROCLAIMS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proclaims the Lord, my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sings his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looks on me, he lifts me up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gladness fills my days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nations now will share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gifts he has outpoured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little ones he has made great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magnify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 - MY SOUL PROCLAIMS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mercy is for evermore!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 praise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strong right arm puts down the proud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raises lowly ones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fills the hungry with good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rich he sends away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promise made to Abraham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filled by him each day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74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 - MY SOUL PROCLAIMS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Magnificat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Praise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Praise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389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148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MAGNIFICAT - MY SOUL PROCLAIMS THE LORD</vt:lpstr>
      <vt:lpstr>MAGNIFICAT - MY SOUL PROCLAIMS THE LORD</vt:lpstr>
      <vt:lpstr>MAGNIFICAT - MY SOUL PROCLAIMS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2024-04-28T15:37:02Z</dcterms:modified>
</cp:coreProperties>
</file>