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22606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843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72457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6466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MAGNIFICAT – MY SOUL SINGS THE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sings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spirit finds joy in the Lord, my Saviour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tenderly he looks upon his humble maid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Henceforth will generations call me blest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Lord, the mighty one, whose name is holy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wonderfully has he dealt with me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MAGNIFICAT – MY SOUL SINGS THE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sings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spirit finds joy in the Lord, my Saviour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those who fear him, his mercy is sure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mercy which endures from age to age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deeds his arm has done, disclose his mighty power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arrogant of heart he puts to rout.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2509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MAGNIFICAT – MY SOUL SINGS THE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sings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spirit finds joy in the Lord, my Saviour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tore imperial powers, brought kings down from their thrones.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humble he has lifted high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starving he has filled with good things from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empty-handed sent away the rich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884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MAGNIFICAT – MY SOUL SINGS THE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sings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spirit finds joy in the Lord, my Saviour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servant Israel, he helped with faithful care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Remembering his holy covenant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mercy which of old he showed to our race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Abraham and his posterity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6474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MAGNIFICAT – MY SOUL SINGS THE GLORY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soul sings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spirit finds joy in the Lord, my Saviour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God, the mighty one, give praise for ever more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Father, Son and Holy Spirit blest.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52141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284</Words>
  <Application>Microsoft Office PowerPoint</Application>
  <PresentationFormat>On-screen Show (4:3)</PresentationFormat>
  <Paragraphs>47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MAGNIFICAT – MY SOUL SINGS THE GLORY</vt:lpstr>
      <vt:lpstr>MAGNIFICAT – MY SOUL SINGS THE GLORY</vt:lpstr>
      <vt:lpstr>MAGNIFICAT – MY SOUL SINGS THE GLORY</vt:lpstr>
      <vt:lpstr>MAGNIFICAT – MY SOUL SINGS THE GLORY</vt:lpstr>
      <vt:lpstr>MAGNIFICAT – MY SOUL SINGS THE GLORY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2024-04-28T15:42:43Z</dcterms:modified>
</cp:coreProperties>
</file>