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MAIDEN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Maiden Mother, meek and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O, take me for thy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 O! Let it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best joy to think of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are closed in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nights, my slumbers keep,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my latest thought to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love thy Son and thee.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MAIDEN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when the sunbeam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 me with its golden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my walking thoughts may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Turned to Jesus and to thee.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3752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MAIDEN MOTHER</vt:lpstr>
      <vt:lpstr>MAIDEN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2024-04-28T15:46:35Z</dcterms:modified>
</cp:coreProperties>
</file>