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84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hatred, let me bring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in injury, your pardon,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doubt, true faith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discouragement, let me bring hope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let me bring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there’s sadness, let me bring joy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MAKE ME AN INSTRUMENT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me an instrument of your peace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pardoning, that we are pardoned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in giving that we do receive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in dying that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born to life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4053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116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MAKE ME AN INSTRUMENT</vt:lpstr>
      <vt:lpstr>MAKE ME AN INSTRUMENT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2024-04-28T15:54:18Z</dcterms:modified>
</cp:coreProperties>
</file>