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RECEIPPT-TAGS:COMMUNION,PEACE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1606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304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MAKE ME A CHANNEL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a channel of your peace.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there is hatred let me bring your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there is injury your pardon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where there’s doubt true faith in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Master grant that I may never seek,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much to be consoled as to console,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understood as to understand,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loved as to love with all my soul.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MAKE ME A CHANNEL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a channel of your peace.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there’s despair in life let me bring hope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there is darkness, Lord your shining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light, and where there’s sadness, ever joy.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Master grant that I may never seek,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much to be consoled as to console,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understood as to understand,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loved as to love with all my soul.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066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MAKE ME A CHANNEL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a channel of your peace.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in pardoning that we are pardoned,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giving to all men that we receive,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in dying that we’re born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eternal life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Master grant that I may never seek,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much to be consoled as to console,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understood as to understand,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loved as to love with all my soul.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6977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234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MAKE ME A CHANNEL</vt:lpstr>
      <vt:lpstr>MAKE ME A CHANNEL</vt:lpstr>
      <vt:lpstr>MAKE ME A CHANNEL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2024-04-28T15:50:55Z</dcterms:modified>
</cp:coreProperties>
</file>