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9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9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you were in the form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the form of a slave.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accepted death even on a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God exalted your name.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formed me in my mother’s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called me by my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touched my mouth and appointed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prophet to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12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heal the sick, crippled and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back the sheep that 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seek the lost and the weak make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justice feed the poor.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493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254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MAKE ME A SERVANT</vt:lpstr>
      <vt:lpstr>MAKE ME A SERVANT</vt:lpstr>
      <vt:lpstr>MAKE ME A SERVANT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2024-04-28T15:58:50Z</dcterms:modified>
</cp:coreProperties>
</file>