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640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1341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wonders you have worked,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joys I’ve had;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troubles, that have never been redoubled,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time, I entrust them to your care.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strength you bestowed,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peace enjoyed,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your calling me to walk in your footsteps,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day, I will praise and follow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1707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MANY THANKS TO YOU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to you Jesus for the person I have met,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the help they brought,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thanks for every friendship, that has drawn me close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time I have lost my way from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90741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148</Words>
  <Application>Microsoft Office PowerPoint</Application>
  <PresentationFormat>On-screen Show (4:3)</PresentationFormat>
  <Paragraphs>18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MANY THANKS TO YOU JESUS</vt:lpstr>
      <vt:lpstr>MANY THANKS TO YOU JESUS</vt:lpstr>
      <vt:lpstr>MANY THANKS TO YOU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2024-04-28T16:02:53Z</dcterms:modified>
</cp:coreProperties>
</file>