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RECEIPPT-TAGS:ADVENT,MARY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24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00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MARY SAID 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 maiden will you be the mother of the Saviour?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God has chosen you to give the world his 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power will be your shield, his Spirit come upon you”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bowed and said: “God’s will be done!”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said: Yes (3)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she knew that it was the will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MARY SAID 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“No cradle will be his, but just a simple manger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helpless little babe, from Herod’s wrath he’ll run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a foreign land, long years he’ll have to linger.”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bowed and said: “God’s will be done!”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said: Yes (3)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she knew that it was the will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33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MARY SAID 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“And soon the day will come when enemies will round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nail him to the tree, your sinless spotless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mankind’s ransom will heavy fall upon Him.”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bowed and said: “God’s will be done!”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said: Yes (3)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she knew that it was the will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8380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MARY SAID YES</vt:lpstr>
      <vt:lpstr>MARY SAID YES</vt:lpstr>
      <vt:lpstr>MARY SAID 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2024-04-28T16:15:07Z</dcterms:modified>
</cp:coreProperties>
</file>