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108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ANGELS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angels go with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home of God’s glory.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saints’ bid you welcome,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land of the living.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all you nations,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all you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witnessed his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faithful forever.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ANGELS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angels go with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home of God’s glory.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saints’ bid you welcome,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land of the living.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Father, who made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Son, who redeemed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life-giving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one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through all ages!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8176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124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MAY THE ANGELS</vt:lpstr>
      <vt:lpstr>MAY THE ANGELS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2024-04-28T16:18:37Z</dcterms:modified>
</cp:coreProperties>
</file>