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32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4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us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fear the Lord, who seek his path, For they shall find favour in his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the toil of hands, they shall bear fruit, in joy and in gladness shall you work.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us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good fortune in your home shall you be blest, Your wife shall be like a fruitful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shall your children be around your board, Like strong olive branches shall they stand.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58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us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shall be the ones who serve 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Lord,for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shall prevail throughout their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Lord who dwells on high give joy to you, and may he protect you all your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479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MAY THE GOD OF ISRAEL</vt:lpstr>
      <vt:lpstr>MAY THE GOD OF ISRAEL</vt:lpstr>
      <vt:lpstr>MAY THE GOD OF ISRAEL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2024-04-28T16:23:29Z</dcterms:modified>
</cp:coreProperties>
</file>