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PEACE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of the Lord be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your friends and your family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be, let it grow, and everywhere you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of the Lord follow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PEACE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2024-04-28T16:26:09Z</dcterms:modified>
</cp:coreProperties>
</file>