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4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55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bread, which Earth has given,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human hands have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for us, the bread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bless it as we lift it 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holy hands we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accept our sacrifice of praise.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Cup, of sacred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fruit of the 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for us, your precious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shed for all mankind,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lift it up this saving cup,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holy hands we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accept our sacrifice of praise.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3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it be acceptable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good, and the good of his church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good and the good of his, good of his church.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3055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146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THIS BREAD</vt:lpstr>
      <vt:lpstr>MAY THIS BREAD</vt:lpstr>
      <vt:lpstr>MAY THIS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2024-04-28T16:36:14Z</dcterms:modified>
</cp:coreProperties>
</file>