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36949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193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MAY YOUR LOVE BE UPON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the Lord upon the harp,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ten-stringed lute sing him songs.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him a song that is new,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Play loudly with all your skill.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YOUR LOVE BE UPON 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word of the Lord is faithful,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all his words to be trusted.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loves justice and 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fills the earth with his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0651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MAY YOUR LOVE BE UPON US</a:t>
            </a:r>
            <a:endParaRPr lang="en-GB" sz="3200" b="1" u="sng" dirty="0">
              <a:solidFill>
                <a:schemeClr val="bg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you love be upon us,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we place all our hope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looks on those who revere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 those who trust in his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rescue their souls from death,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keep them alive in famine.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082480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178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MAY YOUR LOVE BE UPON US</vt:lpstr>
      <vt:lpstr>MAY YOUR LOVE BE UPON US</vt:lpstr>
      <vt:lpstr>MAY YOUR LOVE BE UPON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2024-04-28T16:50:32Z</dcterms:modified>
</cp:coreProperties>
</file>