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RECEIPPT-TAGS:ACCLAMATION,MARY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MELCHIZEDEK ALLELUIA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Alleluia, Alleluia;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Alleluia, Alleluia.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All the nations bless your name, Alleluia;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All the peoples sing your fame, Alleluia.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MELCHIZEDEK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502</cp:revision>
  <dcterms:modified xsi:type="dcterms:W3CDTF">2024-04-28T16:51:53Z</dcterms:modified>
</cp:coreProperties>
</file>