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RECEIPPT-TAGS:ACCLAMATION,MARY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MELCHIZEDEK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God has done great things for you,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You have won God’s favour,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MELCHIZEDEK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500</cp:revision>
  <dcterms:modified xsi:type="dcterms:W3CDTF">2024-04-28T16:52:25Z</dcterms:modified>
</cp:coreProperties>
</file>