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RECEIPPT-TAGS:ACCLAMATION,MARY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lt1"/>
                </a:solidFill>
              </a:rPr>
              <a:t>MELCHIZEDEK ALLELUIA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i="1" dirty="0">
                <a:solidFill>
                  <a:schemeClr val="lt1"/>
                </a:solidFill>
              </a:rPr>
              <a:t>Alleluia, Alleluia, Alleluia;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i="1" dirty="0">
                <a:solidFill>
                  <a:schemeClr val="lt1"/>
                </a:solidFill>
              </a:rPr>
              <a:t>Alleluia, Alleluia, Alleluia.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38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Hail, O Mary, full of grace, Alleluia;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800" b="1" dirty="0">
                <a:solidFill>
                  <a:schemeClr val="lt1"/>
                </a:solidFill>
              </a:rPr>
              <a:t>Blest are you of women all, Alleluia.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39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MELCHIZEDEK ALLELUIA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496</cp:revision>
  <dcterms:modified xsi:type="dcterms:W3CDTF">2024-04-28T16:52:35Z</dcterms:modified>
</cp:coreProperties>
</file>