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81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58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26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joy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dance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15785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179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MORE LOVE</vt:lpstr>
      <vt:lpstr>MORE LOVE</vt:lpstr>
      <vt:lpstr>MORE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2024-04-28T17:12:58Z</dcterms:modified>
</cp:coreProperties>
</file>