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8" y="3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4684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MORNING HAS BROKEN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Morning has broken, like the first morning,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Blackbird has spoken, like the first bird.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for the singing, praise for the morning,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for them springing fresh from the word.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Sweet the rain’s new fall, sunlit from heaven,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 the first dewfall on the first grass.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for the sweetness of the wet garden,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Sprung in completeness where his feet pass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MORNING HAS BROKEN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Mine is the sunlight, mine is the morning,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Born of the one light, Eden saw play!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with elation, praise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ev’ry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morning,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God’s creation of a new day.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457608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118</Words>
  <Application>Microsoft Office PowerPoint</Application>
  <PresentationFormat>On-screen Show (4:3)</PresentationFormat>
  <Paragraphs>17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MORNING HAS BROKEN</vt:lpstr>
      <vt:lpstr>MORNING HAS BROKEN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2024-04-28T17:16:33Z</dcterms:modified>
</cp:coreProperties>
</file>