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64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73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29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dearest, Mother fairest,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of all who call on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Virgin purest, brightest, rarest,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help we cry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in pain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Soothe those racked on bed of pain,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golden light of morrow,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them health and joy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5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our priests, our sisters holy,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our Pope, long may he reign,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that we who sing their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in heaven all meet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8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the absent loved ones,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we miss their presence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hand of thy protection,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and guide them far and near.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1700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278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MOTHER DEAREST</vt:lpstr>
      <vt:lpstr>MOTHER DEAREST</vt:lpstr>
      <vt:lpstr>MOTHER DEAREST</vt:lpstr>
      <vt:lpstr>MOTHER DEAREST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2024-04-28T17:25:37Z</dcterms:modified>
</cp:coreProperties>
</file>