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5679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God, plead with your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us sinners, Mary most pure.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pour cleansing streams over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Washing our souls from every stain.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remove our stony hearts,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us a heart of flesh instead.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incline our minds to his voice,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may bend our hearts to his will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God, plead with your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us sinners, Mary most pure.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renew the strength of the weak,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the hope of wavering wills.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may wipe away every tear,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makes his light to shine on our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4120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130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MOTHER OF GOD</vt:lpstr>
      <vt:lpstr>MOTHER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2024-04-28T17:29:07Z</dcterms:modified>
</cp:coreProperties>
</file>