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MY LIFE IS IN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life is in you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strength is in you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hope is in you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you, it’s in you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praise you will all of my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praise you with all of my strength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all of my life, with all of my strength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of my hope is in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MY LIFE IS IN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2024-04-28T17:40:47Z</dcterms:modified>
</cp:coreProperties>
</file>