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268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NEW LIFE, NEW LIFE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life, new life, you came to bring us new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life, new life, we find such joy in your abundant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the source of our great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fountain of all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give us living water,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bid us come and drink.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come to you, we bless you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glorify your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praise you Lord, we worship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thank you for the gift of new life.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NEW LIFE, NEW LIFE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life, new life, you came to bring us new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life, new life, we find such joy in your abundant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the source of our new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light we see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show to us your goodness,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bid us taste and see.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sing for you, we sing in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sing of your great deeds,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live in joy each moment,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live in you the gift of new life.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29730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199</Words>
  <Application>Microsoft Office PowerPoint</Application>
  <PresentationFormat>On-screen Show (4:3)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NEW LIFE, NEW LIFE</vt:lpstr>
      <vt:lpstr>NEW LIFE, NEW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2024-04-28T17:52:08Z</dcterms:modified>
</cp:coreProperties>
</file>