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7"/>
  </p:notesMasterIdLst>
  <p:sldIdLst>
    <p:sldId id="256" r:id="rId3"/>
    <p:sldId id="257" r:id="rId4"/>
    <p:sldId id="258" r:id="rId5"/>
    <p:sldId id="259" r:id="rId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1594" y="4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notesMaster" Target="notesMasters/notes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4f3f32051f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RECEIPPT-TAGS:PRAYER</a:t>
            </a:r>
            <a:endParaRPr dirty="0"/>
          </a:p>
        </p:txBody>
      </p:sp>
      <p:sp>
        <p:nvSpPr>
          <p:cNvPr id="127" name="Google Shape;127;g24f3f32051f_0_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4f3f32051f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4f3f32051f_0_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08185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4f3f32051f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4f3f32051f_0_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8325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4f3f32051f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4f3f32051f_0_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6620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992767"/>
            <a:ext cx="8520600" cy="27369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474833"/>
            <a:ext cx="8520600" cy="26181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4202967"/>
            <a:ext cx="8520600" cy="17343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8" name="Google Shape;58;p14"/>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59" name="Google Shape;59;p14"/>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0" name="Google Shape;60;p14"/>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1" name="Google Shape;61;p14"/>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2"/>
        <p:cNvGrpSpPr/>
        <p:nvPr/>
      </p:nvGrpSpPr>
      <p:grpSpPr>
        <a:xfrm>
          <a:off x="0" y="0"/>
          <a:ext cx="0" cy="0"/>
          <a:chOff x="0" y="0"/>
          <a:chExt cx="0" cy="0"/>
        </a:xfrm>
      </p:grpSpPr>
      <p:sp>
        <p:nvSpPr>
          <p:cNvPr id="63" name="Google Shape;63;p15"/>
          <p:cNvSpPr txBox="1">
            <a:spLocks noGrp="1"/>
          </p:cNvSpPr>
          <p:nvPr>
            <p:ph type="ctrTitle"/>
          </p:nvPr>
        </p:nvSpPr>
        <p:spPr>
          <a:xfrm>
            <a:off x="685800" y="2130425"/>
            <a:ext cx="7772400" cy="14700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4" name="Google Shape;64;p15"/>
          <p:cNvSpPr txBox="1">
            <a:spLocks noGrp="1"/>
          </p:cNvSpPr>
          <p:nvPr>
            <p:ph type="subTitle" idx="1"/>
          </p:nvPr>
        </p:nvSpPr>
        <p:spPr>
          <a:xfrm>
            <a:off x="1371600" y="3886200"/>
            <a:ext cx="6400800" cy="1752900"/>
          </a:xfrm>
          <a:prstGeom prst="rect">
            <a:avLst/>
          </a:prstGeom>
          <a:noFill/>
          <a:ln>
            <a:noFill/>
          </a:ln>
        </p:spPr>
        <p:txBody>
          <a:bodyPr spcFirstLastPara="1" wrap="square" lIns="91425" tIns="45700" rIns="91425" bIns="45700" anchor="t" anchorCtr="0">
            <a:normAutofit/>
          </a:bodyPr>
          <a:lstStyle>
            <a:lvl1pPr lvl="0" algn="ctr" rtl="0">
              <a:spcBef>
                <a:spcPts val="640"/>
              </a:spcBef>
              <a:spcAft>
                <a:spcPts val="0"/>
              </a:spcAft>
              <a:buClr>
                <a:srgbClr val="888888"/>
              </a:buClr>
              <a:buSzPts val="3200"/>
              <a:buNone/>
              <a:defRPr>
                <a:solidFill>
                  <a:srgbClr val="888888"/>
                </a:solidFill>
              </a:defRPr>
            </a:lvl1pPr>
            <a:lvl2pPr lvl="1" algn="ctr" rtl="0">
              <a:spcBef>
                <a:spcPts val="560"/>
              </a:spcBef>
              <a:spcAft>
                <a:spcPts val="0"/>
              </a:spcAft>
              <a:buClr>
                <a:srgbClr val="888888"/>
              </a:buClr>
              <a:buSzPts val="2800"/>
              <a:buNone/>
              <a:defRPr>
                <a:solidFill>
                  <a:srgbClr val="888888"/>
                </a:solidFill>
              </a:defRPr>
            </a:lvl2pPr>
            <a:lvl3pPr lvl="2" algn="ctr" rtl="0">
              <a:spcBef>
                <a:spcPts val="480"/>
              </a:spcBef>
              <a:spcAft>
                <a:spcPts val="0"/>
              </a:spcAft>
              <a:buClr>
                <a:srgbClr val="888888"/>
              </a:buClr>
              <a:buSzPts val="2400"/>
              <a:buNone/>
              <a:defRPr>
                <a:solidFill>
                  <a:srgbClr val="888888"/>
                </a:solidFill>
              </a:defRPr>
            </a:lvl3pPr>
            <a:lvl4pPr lvl="3" algn="ctr" rtl="0">
              <a:spcBef>
                <a:spcPts val="400"/>
              </a:spcBef>
              <a:spcAft>
                <a:spcPts val="0"/>
              </a:spcAft>
              <a:buClr>
                <a:srgbClr val="888888"/>
              </a:buClr>
              <a:buSzPts val="2000"/>
              <a:buNone/>
              <a:defRPr>
                <a:solidFill>
                  <a:srgbClr val="888888"/>
                </a:solidFill>
              </a:defRPr>
            </a:lvl4pPr>
            <a:lvl5pPr lvl="4" algn="ctr" rtl="0">
              <a:spcBef>
                <a:spcPts val="400"/>
              </a:spcBef>
              <a:spcAft>
                <a:spcPts val="0"/>
              </a:spcAft>
              <a:buClr>
                <a:srgbClr val="888888"/>
              </a:buClr>
              <a:buSzPts val="20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65" name="Google Shape;65;p15"/>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722313" y="4406900"/>
            <a:ext cx="7772400" cy="1362000"/>
          </a:xfrm>
          <a:prstGeom prst="rect">
            <a:avLst/>
          </a:prstGeom>
          <a:noFill/>
          <a:ln>
            <a:noFill/>
          </a:ln>
        </p:spPr>
        <p:txBody>
          <a:bodyPr spcFirstLastPara="1" wrap="square" lIns="91425" tIns="45700" rIns="91425" bIns="45700" anchor="t" anchorCtr="0">
            <a:normAutofit/>
          </a:bodyPr>
          <a:lstStyle>
            <a:lvl1pPr lvl="0" algn="l" rtl="0">
              <a:spcBef>
                <a:spcPts val="0"/>
              </a:spcBef>
              <a:spcAft>
                <a:spcPts val="0"/>
              </a:spcAft>
              <a:buClr>
                <a:schemeClr val="dk1"/>
              </a:buClr>
              <a:buSzPts val="4000"/>
              <a:buFont typeface="Calibri"/>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0" name="Google Shape;70;p16"/>
          <p:cNvSpPr txBox="1">
            <a:spLocks noGrp="1"/>
          </p:cNvSpPr>
          <p:nvPr>
            <p:ph type="body" idx="1"/>
          </p:nvPr>
        </p:nvSpPr>
        <p:spPr>
          <a:xfrm>
            <a:off x="722313" y="2906713"/>
            <a:ext cx="77724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71" name="Google Shape;71;p16"/>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2" name="Google Shape;72;p16"/>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3" name="Google Shape;73;p16"/>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6" name="Google Shape;76;p17"/>
          <p:cNvSpPr txBox="1">
            <a:spLocks noGrp="1"/>
          </p:cNvSpPr>
          <p:nvPr>
            <p:ph type="body" idx="1"/>
          </p:nvPr>
        </p:nvSpPr>
        <p:spPr>
          <a:xfrm>
            <a:off x="457200" y="1600200"/>
            <a:ext cx="40386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77" name="Google Shape;77;p17"/>
          <p:cNvSpPr txBox="1">
            <a:spLocks noGrp="1"/>
          </p:cNvSpPr>
          <p:nvPr>
            <p:ph type="body" idx="2"/>
          </p:nvPr>
        </p:nvSpPr>
        <p:spPr>
          <a:xfrm>
            <a:off x="4648200" y="1600200"/>
            <a:ext cx="40386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78" name="Google Shape;78;p17"/>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9" name="Google Shape;79;p17"/>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0" name="Google Shape;80;p17"/>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4400"/>
              <a:buFont typeface="Calibri"/>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3" name="Google Shape;83;p18"/>
          <p:cNvSpPr txBox="1">
            <a:spLocks noGrp="1"/>
          </p:cNvSpPr>
          <p:nvPr>
            <p:ph type="body" idx="1"/>
          </p:nvPr>
        </p:nvSpPr>
        <p:spPr>
          <a:xfrm>
            <a:off x="457200" y="1535113"/>
            <a:ext cx="40401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84" name="Google Shape;84;p18"/>
          <p:cNvSpPr txBox="1">
            <a:spLocks noGrp="1"/>
          </p:cNvSpPr>
          <p:nvPr>
            <p:ph type="body" idx="2"/>
          </p:nvPr>
        </p:nvSpPr>
        <p:spPr>
          <a:xfrm>
            <a:off x="457200" y="2174875"/>
            <a:ext cx="40401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85" name="Google Shape;85;p18"/>
          <p:cNvSpPr txBox="1">
            <a:spLocks noGrp="1"/>
          </p:cNvSpPr>
          <p:nvPr>
            <p:ph type="body" idx="3"/>
          </p:nvPr>
        </p:nvSpPr>
        <p:spPr>
          <a:xfrm>
            <a:off x="4645025" y="1535113"/>
            <a:ext cx="4041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86" name="Google Shape;86;p18"/>
          <p:cNvSpPr txBox="1">
            <a:spLocks noGrp="1"/>
          </p:cNvSpPr>
          <p:nvPr>
            <p:ph type="body" idx="4"/>
          </p:nvPr>
        </p:nvSpPr>
        <p:spPr>
          <a:xfrm>
            <a:off x="4645025" y="2174875"/>
            <a:ext cx="4041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87" name="Google Shape;87;p18"/>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8" name="Google Shape;88;p18"/>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9" name="Google Shape;89;p18"/>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2" name="Google Shape;92;p19"/>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3" name="Google Shape;93;p19"/>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4" name="Google Shape;94;p19"/>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7" name="Google Shape;97;p20"/>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8" name="Google Shape;98;p20"/>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457200" y="273050"/>
            <a:ext cx="3008400" cy="11625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dk1"/>
              </a:buClr>
              <a:buSzPts val="2000"/>
              <a:buFont typeface="Calibri"/>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1" name="Google Shape;101;p21"/>
          <p:cNvSpPr txBox="1">
            <a:spLocks noGrp="1"/>
          </p:cNvSpPr>
          <p:nvPr>
            <p:ph type="body" idx="1"/>
          </p:nvPr>
        </p:nvSpPr>
        <p:spPr>
          <a:xfrm>
            <a:off x="3575050" y="273050"/>
            <a:ext cx="5111700" cy="58533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102" name="Google Shape;102;p21"/>
          <p:cNvSpPr txBox="1">
            <a:spLocks noGrp="1"/>
          </p:cNvSpPr>
          <p:nvPr>
            <p:ph type="body" idx="2"/>
          </p:nvPr>
        </p:nvSpPr>
        <p:spPr>
          <a:xfrm>
            <a:off x="457200" y="1435100"/>
            <a:ext cx="30084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103" name="Google Shape;103;p21"/>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4" name="Google Shape;104;p21"/>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5" name="Google Shape;105;p21"/>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1792288" y="4800600"/>
            <a:ext cx="5486400" cy="5667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dk1"/>
              </a:buClr>
              <a:buSzPts val="2000"/>
              <a:buFont typeface="Calibri"/>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8" name="Google Shape;108;p22"/>
          <p:cNvSpPr>
            <a:spLocks noGrp="1"/>
          </p:cNvSpPr>
          <p:nvPr>
            <p:ph type="pic" idx="2"/>
          </p:nvPr>
        </p:nvSpPr>
        <p:spPr>
          <a:xfrm>
            <a:off x="1792288" y="612775"/>
            <a:ext cx="5486400" cy="4114800"/>
          </a:xfrm>
          <a:prstGeom prst="rect">
            <a:avLst/>
          </a:prstGeom>
          <a:noFill/>
          <a:ln>
            <a:noFill/>
          </a:ln>
        </p:spPr>
      </p:sp>
      <p:sp>
        <p:nvSpPr>
          <p:cNvPr id="109" name="Google Shape;109;p22"/>
          <p:cNvSpPr txBox="1">
            <a:spLocks noGrp="1"/>
          </p:cNvSpPr>
          <p:nvPr>
            <p:ph type="body" idx="1"/>
          </p:nvPr>
        </p:nvSpPr>
        <p:spPr>
          <a:xfrm>
            <a:off x="1792288" y="5367338"/>
            <a:ext cx="54864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110" name="Google Shape;110;p22"/>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1" name="Google Shape;111;p22"/>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2" name="Google Shape;112;p22"/>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5" name="Google Shape;115;p23"/>
          <p:cNvSpPr txBox="1">
            <a:spLocks noGrp="1"/>
          </p:cNvSpPr>
          <p:nvPr>
            <p:ph type="body" idx="1"/>
          </p:nvPr>
        </p:nvSpPr>
        <p:spPr>
          <a:xfrm rot="5400000">
            <a:off x="2308950" y="-251550"/>
            <a:ext cx="4526100" cy="82296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16" name="Google Shape;116;p2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7" name="Google Shape;117;p23"/>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8" name="Google Shape;118;p2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4732350" y="2171688"/>
            <a:ext cx="5851500" cy="20574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1" name="Google Shape;121;p24"/>
          <p:cNvSpPr txBox="1">
            <a:spLocks noGrp="1"/>
          </p:cNvSpPr>
          <p:nvPr>
            <p:ph type="body" idx="1"/>
          </p:nvPr>
        </p:nvSpPr>
        <p:spPr>
          <a:xfrm rot="5400000">
            <a:off x="541350" y="190488"/>
            <a:ext cx="5851500" cy="60198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22" name="Google Shape;122;p24"/>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3" name="Google Shape;123;p24"/>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4" name="Google Shape;124;p24"/>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600200"/>
            <a:ext cx="6367800" cy="5454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3737433"/>
            <a:ext cx="4045200" cy="1646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965433"/>
            <a:ext cx="3837000" cy="49269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52" name="Google Shape;52;p13"/>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8"/>
        <p:cNvGrpSpPr/>
        <p:nvPr/>
      </p:nvGrpSpPr>
      <p:grpSpPr>
        <a:xfrm>
          <a:off x="0" y="0"/>
          <a:ext cx="0" cy="0"/>
          <a:chOff x="0" y="0"/>
          <a:chExt cx="0" cy="0"/>
        </a:xfrm>
      </p:grpSpPr>
      <p:sp>
        <p:nvSpPr>
          <p:cNvPr id="129" name="Google Shape;129;p25"/>
          <p:cNvSpPr txBox="1">
            <a:spLocks noGrp="1"/>
          </p:cNvSpPr>
          <p:nvPr>
            <p:ph type="title"/>
          </p:nvPr>
        </p:nvSpPr>
        <p:spPr>
          <a:xfrm>
            <a:off x="61050" y="0"/>
            <a:ext cx="9021900" cy="708300"/>
          </a:xfrm>
          <a:prstGeom prst="rect">
            <a:avLst/>
          </a:prstGeom>
          <a:noFill/>
          <a:ln>
            <a:noFill/>
          </a:ln>
        </p:spPr>
        <p:txBody>
          <a:bodyPr spcFirstLastPara="1" wrap="square" lIns="91425" tIns="45700" rIns="91425" bIns="45700" anchor="ctr" anchorCtr="0">
            <a:noAutofit/>
          </a:bodyPr>
          <a:lstStyle/>
          <a:p>
            <a:pPr marL="171450" algn="l">
              <a:buClr>
                <a:schemeClr val="lt1"/>
              </a:buClr>
              <a:buSzPts val="3200"/>
            </a:pPr>
            <a:r>
              <a:rPr lang="en-US" sz="3000" b="1" u="sng" dirty="0">
                <a:solidFill>
                  <a:schemeClr val="lt1"/>
                </a:solidFill>
              </a:rPr>
              <a:t>THE NICENE CREED</a:t>
            </a:r>
          </a:p>
        </p:txBody>
      </p:sp>
      <p:sp>
        <p:nvSpPr>
          <p:cNvPr id="130" name="Google Shape;130;p25"/>
          <p:cNvSpPr txBox="1">
            <a:spLocks noGrp="1"/>
          </p:cNvSpPr>
          <p:nvPr>
            <p:ph type="body" idx="1"/>
          </p:nvPr>
        </p:nvSpPr>
        <p:spPr>
          <a:xfrm>
            <a:off x="51350" y="762925"/>
            <a:ext cx="9021900" cy="6039300"/>
          </a:xfrm>
          <a:prstGeom prst="rect">
            <a:avLst/>
          </a:prstGeom>
          <a:noFill/>
          <a:ln>
            <a:noFill/>
          </a:ln>
        </p:spPr>
        <p:txBody>
          <a:bodyPr spcFirstLastPara="1" wrap="square" lIns="0" tIns="0" rIns="0" bIns="0" anchor="t" anchorCtr="0">
            <a:noAutofit/>
          </a:bodyPr>
          <a:lstStyle/>
          <a:p>
            <a:pPr marL="114300" indent="0">
              <a:spcBef>
                <a:spcPts val="0"/>
              </a:spcBef>
              <a:buNone/>
            </a:pPr>
            <a:r>
              <a:rPr lang="en-US" sz="4000" b="1" strike="noStrike" spc="-1" dirty="0">
                <a:solidFill>
                  <a:srgbClr val="FFFFFF"/>
                </a:solidFill>
                <a:latin typeface="Calibri"/>
              </a:rPr>
              <a:t>I believe in one God, the Father almighty, maker of heaven and earth, of all things visible and invisible. I believe in one Lord Jesus Christ, the only begotten Son of God, born of the Father before all ages. God from God, light from light, true God from true God, begotten not made consubstantial with the Father; through him all things were made.</a:t>
            </a:r>
            <a:endParaRPr lang="en-US" sz="4000" b="1" dirty="0">
              <a:solidFill>
                <a:schemeClr val="bg1"/>
              </a:solidFill>
            </a:endParaRPr>
          </a:p>
        </p:txBody>
      </p:sp>
      <p:sp>
        <p:nvSpPr>
          <p:cNvPr id="131" name="Google Shape;131;p25"/>
          <p:cNvSpPr txBox="1"/>
          <p:nvPr/>
        </p:nvSpPr>
        <p:spPr>
          <a:xfrm>
            <a:off x="7595100" y="6357300"/>
            <a:ext cx="1548900" cy="50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lt1"/>
              </a:buClr>
              <a:buSzPts val="3200"/>
              <a:buFont typeface="Arial"/>
              <a:buNone/>
            </a:pPr>
            <a:r>
              <a:rPr lang="en-GB" sz="3600" b="1" i="1" dirty="0">
                <a:solidFill>
                  <a:srgbClr val="FFFF00"/>
                </a:solidFill>
                <a:latin typeface="Calibri"/>
                <a:ea typeface="Calibri"/>
                <a:cs typeface="Calibri"/>
                <a:sym typeface="Calibri"/>
              </a:rPr>
              <a:t>contd..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8"/>
        <p:cNvGrpSpPr/>
        <p:nvPr/>
      </p:nvGrpSpPr>
      <p:grpSpPr>
        <a:xfrm>
          <a:off x="0" y="0"/>
          <a:ext cx="0" cy="0"/>
          <a:chOff x="0" y="0"/>
          <a:chExt cx="0" cy="0"/>
        </a:xfrm>
      </p:grpSpPr>
      <p:sp>
        <p:nvSpPr>
          <p:cNvPr id="129" name="Google Shape;129;p25"/>
          <p:cNvSpPr txBox="1">
            <a:spLocks noGrp="1"/>
          </p:cNvSpPr>
          <p:nvPr>
            <p:ph type="title"/>
          </p:nvPr>
        </p:nvSpPr>
        <p:spPr>
          <a:xfrm>
            <a:off x="61050" y="0"/>
            <a:ext cx="9021900" cy="708300"/>
          </a:xfrm>
          <a:prstGeom prst="rect">
            <a:avLst/>
          </a:prstGeom>
          <a:noFill/>
          <a:ln>
            <a:noFill/>
          </a:ln>
        </p:spPr>
        <p:txBody>
          <a:bodyPr spcFirstLastPara="1" wrap="square" lIns="91425" tIns="45700" rIns="91425" bIns="45700" anchor="ctr" anchorCtr="0">
            <a:noAutofit/>
          </a:bodyPr>
          <a:lstStyle/>
          <a:p>
            <a:pPr marL="171450" algn="l">
              <a:buClr>
                <a:schemeClr val="lt1"/>
              </a:buClr>
              <a:buSzPts val="3200"/>
            </a:pPr>
            <a:r>
              <a:rPr lang="en-US" sz="3000" b="1" u="sng" dirty="0">
                <a:solidFill>
                  <a:schemeClr val="lt1"/>
                </a:solidFill>
              </a:rPr>
              <a:t>THE NICENE CREED</a:t>
            </a:r>
          </a:p>
        </p:txBody>
      </p:sp>
      <p:sp>
        <p:nvSpPr>
          <p:cNvPr id="130" name="Google Shape;130;p25"/>
          <p:cNvSpPr txBox="1">
            <a:spLocks noGrp="1"/>
          </p:cNvSpPr>
          <p:nvPr>
            <p:ph type="body" idx="1"/>
          </p:nvPr>
        </p:nvSpPr>
        <p:spPr>
          <a:xfrm>
            <a:off x="51350" y="762925"/>
            <a:ext cx="9021900" cy="6039300"/>
          </a:xfrm>
          <a:prstGeom prst="rect">
            <a:avLst/>
          </a:prstGeom>
          <a:noFill/>
          <a:ln>
            <a:noFill/>
          </a:ln>
        </p:spPr>
        <p:txBody>
          <a:bodyPr spcFirstLastPara="1" wrap="square" lIns="0" tIns="0" rIns="0" bIns="0" anchor="t" anchorCtr="0">
            <a:noAutofit/>
          </a:bodyPr>
          <a:lstStyle/>
          <a:p>
            <a:pPr marL="114300" indent="0">
              <a:spcBef>
                <a:spcPts val="0"/>
              </a:spcBef>
              <a:buNone/>
            </a:pPr>
            <a:r>
              <a:rPr lang="en-US" sz="4000" b="1" strike="noStrike" spc="-1" dirty="0">
                <a:solidFill>
                  <a:srgbClr val="FFFFFF"/>
                </a:solidFill>
                <a:latin typeface="Calibri"/>
              </a:rPr>
              <a:t>For us men and for our salvation he came down from heaven, and by the Holy Spirit was incarnate of the Virgin Mary, and became man.</a:t>
            </a:r>
            <a:endParaRPr lang="en-US" sz="2400" b="1" strike="noStrike" spc="-1" dirty="0">
              <a:solidFill>
                <a:srgbClr val="FFFFFF"/>
              </a:solidFill>
              <a:latin typeface="Calibri"/>
            </a:endParaRPr>
          </a:p>
          <a:p>
            <a:pPr marL="114300" indent="0">
              <a:spcBef>
                <a:spcPts val="0"/>
              </a:spcBef>
              <a:buNone/>
            </a:pPr>
            <a:r>
              <a:rPr lang="en-US" sz="4000" b="1" strike="noStrike" spc="-1" dirty="0">
                <a:solidFill>
                  <a:srgbClr val="FFFFFF"/>
                </a:solidFill>
                <a:latin typeface="Calibri"/>
              </a:rPr>
              <a:t>For our sake he was crucified under Pontius Pilate, He suffered death and was buried, and rose again on the third day in accordance with the Scriptures. He ascended into heaven and is seated at the right hand of the Father. </a:t>
            </a:r>
            <a:endParaRPr lang="en-US" sz="4000" b="0" strike="noStrike" spc="-1" dirty="0">
              <a:latin typeface="Arial"/>
            </a:endParaRPr>
          </a:p>
        </p:txBody>
      </p:sp>
      <p:sp>
        <p:nvSpPr>
          <p:cNvPr id="131" name="Google Shape;131;p25"/>
          <p:cNvSpPr txBox="1"/>
          <p:nvPr/>
        </p:nvSpPr>
        <p:spPr>
          <a:xfrm>
            <a:off x="7595100" y="6357300"/>
            <a:ext cx="1548900" cy="50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lt1"/>
              </a:buClr>
              <a:buSzPts val="3200"/>
              <a:buFont typeface="Arial"/>
              <a:buNone/>
            </a:pPr>
            <a:r>
              <a:rPr lang="en-GB" sz="3600" b="1" i="1" dirty="0">
                <a:solidFill>
                  <a:srgbClr val="FFFF00"/>
                </a:solidFill>
                <a:latin typeface="Calibri"/>
                <a:ea typeface="Calibri"/>
                <a:cs typeface="Calibri"/>
                <a:sym typeface="Calibri"/>
              </a:rPr>
              <a:t>contd..</a:t>
            </a:r>
          </a:p>
        </p:txBody>
      </p:sp>
    </p:spTree>
    <p:extLst>
      <p:ext uri="{BB962C8B-B14F-4D97-AF65-F5344CB8AC3E}">
        <p14:creationId xmlns:p14="http://schemas.microsoft.com/office/powerpoint/2010/main" val="3928070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8"/>
        <p:cNvGrpSpPr/>
        <p:nvPr/>
      </p:nvGrpSpPr>
      <p:grpSpPr>
        <a:xfrm>
          <a:off x="0" y="0"/>
          <a:ext cx="0" cy="0"/>
          <a:chOff x="0" y="0"/>
          <a:chExt cx="0" cy="0"/>
        </a:xfrm>
      </p:grpSpPr>
      <p:sp>
        <p:nvSpPr>
          <p:cNvPr id="129" name="Google Shape;129;p25"/>
          <p:cNvSpPr txBox="1">
            <a:spLocks noGrp="1"/>
          </p:cNvSpPr>
          <p:nvPr>
            <p:ph type="title"/>
          </p:nvPr>
        </p:nvSpPr>
        <p:spPr>
          <a:xfrm>
            <a:off x="61050" y="0"/>
            <a:ext cx="9021900" cy="708300"/>
          </a:xfrm>
          <a:prstGeom prst="rect">
            <a:avLst/>
          </a:prstGeom>
          <a:noFill/>
          <a:ln>
            <a:noFill/>
          </a:ln>
        </p:spPr>
        <p:txBody>
          <a:bodyPr spcFirstLastPara="1" wrap="square" lIns="91425" tIns="45700" rIns="91425" bIns="45700" anchor="ctr" anchorCtr="0">
            <a:noAutofit/>
          </a:bodyPr>
          <a:lstStyle/>
          <a:p>
            <a:pPr marL="171450" algn="l">
              <a:buClr>
                <a:schemeClr val="lt1"/>
              </a:buClr>
              <a:buSzPts val="3200"/>
            </a:pPr>
            <a:r>
              <a:rPr lang="en-US" sz="3000" b="1" u="sng" dirty="0">
                <a:solidFill>
                  <a:schemeClr val="lt1"/>
                </a:solidFill>
              </a:rPr>
              <a:t>THE NICENE CREED</a:t>
            </a:r>
          </a:p>
        </p:txBody>
      </p:sp>
      <p:sp>
        <p:nvSpPr>
          <p:cNvPr id="130" name="Google Shape;130;p25"/>
          <p:cNvSpPr txBox="1">
            <a:spLocks noGrp="1"/>
          </p:cNvSpPr>
          <p:nvPr>
            <p:ph type="body" idx="1"/>
          </p:nvPr>
        </p:nvSpPr>
        <p:spPr>
          <a:xfrm>
            <a:off x="51350" y="762925"/>
            <a:ext cx="9021900" cy="6039300"/>
          </a:xfrm>
          <a:prstGeom prst="rect">
            <a:avLst/>
          </a:prstGeom>
          <a:noFill/>
          <a:ln>
            <a:noFill/>
          </a:ln>
        </p:spPr>
        <p:txBody>
          <a:bodyPr spcFirstLastPara="1" wrap="square" lIns="0" tIns="0" rIns="0" bIns="0" anchor="t" anchorCtr="0">
            <a:noAutofit/>
          </a:bodyPr>
          <a:lstStyle/>
          <a:p>
            <a:pPr marL="114300" indent="0">
              <a:spcBef>
                <a:spcPts val="0"/>
              </a:spcBef>
              <a:buNone/>
            </a:pPr>
            <a:r>
              <a:rPr lang="en-US" sz="4000" b="1" strike="noStrike" spc="-1" dirty="0">
                <a:solidFill>
                  <a:srgbClr val="FFFFFF"/>
                </a:solidFill>
                <a:latin typeface="Calibri"/>
              </a:rPr>
              <a:t>He will come again in glory to judge the living and the dead and his kingdom will have no end. </a:t>
            </a:r>
            <a:endParaRPr lang="en-US" sz="2400" b="1" spc="-1" dirty="0">
              <a:solidFill>
                <a:srgbClr val="FFFFFF"/>
              </a:solidFill>
            </a:endParaRPr>
          </a:p>
          <a:p>
            <a:pPr marL="114300" indent="0">
              <a:spcBef>
                <a:spcPts val="0"/>
              </a:spcBef>
              <a:buNone/>
            </a:pPr>
            <a:r>
              <a:rPr lang="en-US" sz="4000" b="1" strike="noStrike" spc="-1" dirty="0">
                <a:solidFill>
                  <a:srgbClr val="FFFFFF"/>
                </a:solidFill>
                <a:latin typeface="Calibri"/>
              </a:rPr>
              <a:t>I believe in the Holy Spirit, the Lord, the giver of life, who proceeds from the Father and the Son, who with the Father and the Son is adored and glorified, who has spoken through the prophets. I believe in one, holy, catholic and apostolic Church,</a:t>
            </a:r>
            <a:endParaRPr lang="en-US" sz="4000" b="1" dirty="0">
              <a:solidFill>
                <a:schemeClr val="bg1"/>
              </a:solidFill>
            </a:endParaRPr>
          </a:p>
        </p:txBody>
      </p:sp>
      <p:sp>
        <p:nvSpPr>
          <p:cNvPr id="131" name="Google Shape;131;p25"/>
          <p:cNvSpPr txBox="1"/>
          <p:nvPr/>
        </p:nvSpPr>
        <p:spPr>
          <a:xfrm>
            <a:off x="7595100" y="6357300"/>
            <a:ext cx="1548900" cy="50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lt1"/>
              </a:buClr>
              <a:buSzPts val="3200"/>
              <a:buFont typeface="Arial"/>
              <a:buNone/>
            </a:pPr>
            <a:r>
              <a:rPr lang="en-GB" sz="3600" b="1" i="1" dirty="0">
                <a:solidFill>
                  <a:srgbClr val="FFFF00"/>
                </a:solidFill>
                <a:latin typeface="Calibri"/>
                <a:ea typeface="Calibri"/>
                <a:cs typeface="Calibri"/>
                <a:sym typeface="Calibri"/>
              </a:rPr>
              <a:t>contd..</a:t>
            </a:r>
          </a:p>
        </p:txBody>
      </p:sp>
    </p:spTree>
    <p:extLst>
      <p:ext uri="{BB962C8B-B14F-4D97-AF65-F5344CB8AC3E}">
        <p14:creationId xmlns:p14="http://schemas.microsoft.com/office/powerpoint/2010/main" val="2284248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8"/>
        <p:cNvGrpSpPr/>
        <p:nvPr/>
      </p:nvGrpSpPr>
      <p:grpSpPr>
        <a:xfrm>
          <a:off x="0" y="0"/>
          <a:ext cx="0" cy="0"/>
          <a:chOff x="0" y="0"/>
          <a:chExt cx="0" cy="0"/>
        </a:xfrm>
      </p:grpSpPr>
      <p:sp>
        <p:nvSpPr>
          <p:cNvPr id="129" name="Google Shape;129;p25"/>
          <p:cNvSpPr txBox="1">
            <a:spLocks noGrp="1"/>
          </p:cNvSpPr>
          <p:nvPr>
            <p:ph type="title"/>
          </p:nvPr>
        </p:nvSpPr>
        <p:spPr>
          <a:xfrm>
            <a:off x="61050" y="0"/>
            <a:ext cx="9021900" cy="708300"/>
          </a:xfrm>
          <a:prstGeom prst="rect">
            <a:avLst/>
          </a:prstGeom>
          <a:noFill/>
          <a:ln>
            <a:noFill/>
          </a:ln>
        </p:spPr>
        <p:txBody>
          <a:bodyPr spcFirstLastPara="1" wrap="square" lIns="91425" tIns="45700" rIns="91425" bIns="45700" anchor="ctr" anchorCtr="0">
            <a:noAutofit/>
          </a:bodyPr>
          <a:lstStyle/>
          <a:p>
            <a:pPr marL="171450" algn="l">
              <a:buClr>
                <a:schemeClr val="lt1"/>
              </a:buClr>
              <a:buSzPts val="3200"/>
            </a:pPr>
            <a:r>
              <a:rPr lang="en-US" sz="3000" b="1" u="sng" dirty="0">
                <a:solidFill>
                  <a:schemeClr val="lt1"/>
                </a:solidFill>
              </a:rPr>
              <a:t>THE NICENE CREED</a:t>
            </a:r>
          </a:p>
        </p:txBody>
      </p:sp>
      <p:sp>
        <p:nvSpPr>
          <p:cNvPr id="130" name="Google Shape;130;p25"/>
          <p:cNvSpPr txBox="1">
            <a:spLocks noGrp="1"/>
          </p:cNvSpPr>
          <p:nvPr>
            <p:ph type="body" idx="1"/>
          </p:nvPr>
        </p:nvSpPr>
        <p:spPr>
          <a:xfrm>
            <a:off x="51350" y="762925"/>
            <a:ext cx="9021900" cy="6039300"/>
          </a:xfrm>
          <a:prstGeom prst="rect">
            <a:avLst/>
          </a:prstGeom>
          <a:noFill/>
          <a:ln>
            <a:noFill/>
          </a:ln>
        </p:spPr>
        <p:txBody>
          <a:bodyPr spcFirstLastPara="1" wrap="square" lIns="0" tIns="0" rIns="0" bIns="0" anchor="t" anchorCtr="0">
            <a:noAutofit/>
          </a:bodyPr>
          <a:lstStyle/>
          <a:p>
            <a:pPr marL="114300" indent="0">
              <a:spcBef>
                <a:spcPts val="0"/>
              </a:spcBef>
              <a:buNone/>
            </a:pPr>
            <a:r>
              <a:rPr lang="en-US" sz="4000" b="1" strike="noStrike" spc="-1" dirty="0">
                <a:solidFill>
                  <a:srgbClr val="FFFFFF"/>
                </a:solidFill>
                <a:latin typeface="Calibri"/>
              </a:rPr>
              <a:t>I confess one baptism for the forgiveness of sins and I look forward to the resurrection of the dead and the life of the world to come. Amen.</a:t>
            </a:r>
            <a:endParaRPr lang="en-US" sz="4000" b="0" strike="noStrike" spc="-1" dirty="0">
              <a:latin typeface="Arial"/>
            </a:endParaRPr>
          </a:p>
        </p:txBody>
      </p:sp>
      <p:sp>
        <p:nvSpPr>
          <p:cNvPr id="131" name="Google Shape;131;p25"/>
          <p:cNvSpPr txBox="1"/>
          <p:nvPr/>
        </p:nvSpPr>
        <p:spPr>
          <a:xfrm>
            <a:off x="7595100" y="6357300"/>
            <a:ext cx="1548900" cy="50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lt1"/>
              </a:buClr>
              <a:buSzPts val="3200"/>
              <a:buFont typeface="Arial"/>
              <a:buNone/>
            </a:pPr>
            <a:endParaRPr lang="en-GB" sz="3600" b="1" i="1" dirty="0">
              <a:solidFill>
                <a:srgbClr val="FFFF00"/>
              </a:solidFill>
              <a:latin typeface="Calibri"/>
              <a:ea typeface="Calibri"/>
              <a:cs typeface="Calibri"/>
              <a:sym typeface="Calibri"/>
            </a:endParaRPr>
          </a:p>
        </p:txBody>
      </p:sp>
    </p:spTree>
    <p:extLst>
      <p:ext uri="{BB962C8B-B14F-4D97-AF65-F5344CB8AC3E}">
        <p14:creationId xmlns:p14="http://schemas.microsoft.com/office/powerpoint/2010/main" val="150389727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TotalTime>
  <Words>276</Words>
  <Application>Microsoft Office PowerPoint</Application>
  <PresentationFormat>On-screen Show (4:3)</PresentationFormat>
  <Paragraphs>14</Paragraphs>
  <Slides>4</Slides>
  <Notes>4</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4</vt:i4>
      </vt:variant>
    </vt:vector>
  </HeadingPairs>
  <TitlesOfParts>
    <vt:vector size="8" baseType="lpstr">
      <vt:lpstr>Arial</vt:lpstr>
      <vt:lpstr>Calibri</vt:lpstr>
      <vt:lpstr>Simple Light</vt:lpstr>
      <vt:lpstr>Office Theme</vt:lpstr>
      <vt:lpstr>THE NICENE CREED</vt:lpstr>
      <vt:lpstr>THE NICENE CREED</vt:lpstr>
      <vt:lpstr>THE NICENE CREED</vt:lpstr>
      <vt:lpstr>THE NICENE CREED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BLAN</dc:title>
  <dc:creator>Denver</dc:creator>
  <cp:lastModifiedBy>Denver Pinto</cp:lastModifiedBy>
  <cp:revision>28</cp:revision>
  <dcterms:modified xsi:type="dcterms:W3CDTF">2024-04-28T17:53:00Z</dcterms:modified>
</cp:coreProperties>
</file>