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RECEIPPT-TAGS:COMMUNION,EASTER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489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8013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8910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NO ONE CAN GIVE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one can give to me that peace,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my risen Lord, my risen King can give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I look around and see,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the things that trouble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 seem to lose my peace in a world that’s not at ease.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NO ONE CAN GIVE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one can give to me that peace,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my risen Lord, my risen King can give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Says my risen Christ to me: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true peace I give to thee,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not as the world doth give is my peace that makes one live.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9509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NO ONE CAN GIVE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one can give to me that peace,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my risen Lord, my risen King can give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true peace in me will stay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I live from day to 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his joy will never end and in heaven it will extend.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9335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NO ONE CAN GIVE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one can give to me that peace,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my risen Lord, my risen King can give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Christ has risen from the dead,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triumphed over sin and death,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he’ll never die again but as Lord he’ll live and reign.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203674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228</Words>
  <Application>Microsoft Office PowerPoint</Application>
  <PresentationFormat>On-screen Show (4:3)</PresentationFormat>
  <Paragraphs>36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NO ONE CAN GIVE</vt:lpstr>
      <vt:lpstr>NO ONE CAN GIVE</vt:lpstr>
      <vt:lpstr>NO ONE CAN GIVE</vt:lpstr>
      <vt:lpstr>NO ONE CAN GIVE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2024-04-28T18:02:38Z</dcterms:modified>
</cp:coreProperties>
</file>