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093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293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2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OH THE WORD OF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within my being,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filled my mind.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I formed you in the womb,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knew you through and through,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chose you to be mine.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you left your mother’s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called to you my child to be my sign.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OH THE WORD OF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within my being,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filled my mind.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that you were very young,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will make you strong,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fill you with my word.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travel through the land,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Fulfilling my command, which you have heard.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47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OH THE WORD OF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within my being,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filled my mind.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everywhere you are to go,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hand will follow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not be alone.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all the dangers that you fear,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You’ll find me very near, your word my own.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315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OH THE WORD OF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within my being,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filled my mind.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all my strength you will be filled,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destroy and build,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that is my design.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create and overthrow,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Reap harvest I will sow, you word is mine.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0776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288</Words>
  <Application>Microsoft Office PowerPoint</Application>
  <PresentationFormat>On-screen Show (4:3)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OH THE WORD OF MY LORD</vt:lpstr>
      <vt:lpstr>OH THE WORD OF MY LORD</vt:lpstr>
      <vt:lpstr>OH THE WORD OF MY LORD</vt:lpstr>
      <vt:lpstr>OH THE WORD OF MY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2024-04-28T23:50:19Z</dcterms:modified>
</cp:coreProperties>
</file>