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78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79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5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in royal David’s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stood a lowly cattle shed,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 mother laid her baby,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manger for his bed: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was that mother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Christ, her little child.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came down to earth from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God and Lord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shelter was a stable,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cradle was a stall: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poor, and mean, and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lived on earth our Saviour holy.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3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is our childhood’s pattern;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by day, like us, he grew;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little, weak and helpless,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tears and smiles, like us he knew;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cares when we are sad,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shares when we are glad.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8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eyes at last shall see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own redeeming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Child so dear and gentle,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out Lord in heaven above: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leads his children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place where he is gone.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99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207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ONCE IN ROYAL DAVID’S CITY</vt:lpstr>
      <vt:lpstr>ONCE IN ROYAL DAVID’S CITY</vt:lpstr>
      <vt:lpstr>ONCE IN ROYAL DAVID’S CITY</vt:lpstr>
      <vt:lpstr>ONCE IN ROYAL DAVID’S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2024-04-29T00:12:28Z</dcterms:modified>
</cp:coreProperties>
</file>