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BREAD,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bread, one body, one Lord of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cup of blessing which we bless.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we, though many, throughout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body in this one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Gentile and Jew, servant or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Woman or man, no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the gifts, many the works,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in the Lord of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ONE BREAD, ONE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2024-04-29T00:14:29Z</dcterms:modified>
</cp:coreProperties>
</file>