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only human, I’m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believe, in what I could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that I am,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the stairway, I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for my sake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remember when you walked among men?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Jesus you know, If you’re looking below,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worse now and then,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Cheating and stealing, violence and crime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my sake,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240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ONE DAY AT A TIME</vt:lpstr>
      <vt:lpstr>ONE DAY AT A TIME</vt:lpstr>
      <vt:lpstr>ONE DAY AT A TIME</vt:lpstr>
      <vt:lpstr>ONE DAY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2024-04-29T00:22:33Z</dcterms:modified>
</cp:coreProperties>
</file>