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97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521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43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She’s just a woman, he’s just a man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believe, in what they could be and all that they can,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them the stairway, they have to climb,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for their sake teach them to take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they’re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them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they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theirs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them today, show them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0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is not roses, there are plenty of thorns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them to take your hand in their hand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all ups and downs,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Marriage and caring, children and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for their sake, teach them to take,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67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ONE DAY AT A TIME (WEDDING)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time, sweet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all they’re asking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give them the strength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every day what they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Yesterday’s gone, sweet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tomorrow may never be theirs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help them today, show them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day at a time.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93578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256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ONE DAY AT A TIME (WEDDING)</vt:lpstr>
      <vt:lpstr>ONE DAY AT A TIME (WEDDING)</vt:lpstr>
      <vt:lpstr>ONE DAY AT A TIME (WEDDING)</vt:lpstr>
      <vt:lpstr>ONE DAY AT A TIME (WEDDING)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2024-04-29T00:22:20Z</dcterms:modified>
</cp:coreProperties>
</file>