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64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86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ONLY A SHADOW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I have for you,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only a shadow of your love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a shadow of your love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deep abiding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life is in your hands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love for you will grow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light in me will shine.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ONLY A SHADOW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own belief in you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only a shadow of your faith in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a shadow of your faith in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deep and lasting faith.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life is in your hands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love for you will grow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light in me will shine.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58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ONLY A SHADOW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dream I have today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only a shadow of your dream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a shadow of all that will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but follow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life is in your hands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love for you will grow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light in me will shine.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82686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190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ONLY A SHADOW</vt:lpstr>
      <vt:lpstr>ONLY A SHADOW</vt:lpstr>
      <vt:lpstr>ONLY A SHADOW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2024-04-29T00:25:26Z</dcterms:modified>
</cp:coreProperties>
</file>