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RECEIPPT-TAGS:FUNERAL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3816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 EAGLE’S WINGS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who dwell in the shelter of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abide in his shadow for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Say to the Lord, “My Refuge,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rock in whom I trust.”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will raise you up on eagle’s wings,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Bear you on the breath of dawn,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you to shine like the sun,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hold you in the palm of his Hand.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 EAGLE’S WINGS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snare of the fowler will never capture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famine will bring you no fear;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his wings your refuge,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faithfulness your shield.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will raise you up on eagle’s wings,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Bear you on the breath of dawn,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you to shine like the sun,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hold you in the palm of his Hand.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82843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146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ON EAGLE’S WINGS</vt:lpstr>
      <vt:lpstr>ON EAGLE’S WINGS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2024-04-28T23:53:07Z</dcterms:modified>
</cp:coreProperties>
</file>