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PATEN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paten with the host, I offer up my lowly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life, my deeds, my thoughts, thine shall be as mine thou 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chalice let me be a drop of water mingled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Lost, O Jesus, in thy love, thy great sacrifice I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today and every day, O Jesus, let me live in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I no longer live, but that Thou </a:t>
            </a:r>
            <a:r>
              <a:rPr lang="en-GB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may’st</a:t>
            </a: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live thru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PATEN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2024-04-28T23:56:28Z</dcterms:modified>
</cp:coreProperties>
</file>