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327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07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THE WINGS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wings of a snow white dove,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sends his dear sweet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from above, On the wings of a dove.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troubles surrounds us, When evils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body grows weak, The spirit grows numb,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these things beset us, He doesn’t forget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sends down his love, On the wings of a dove.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THE WINGS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wings of a snow white dove,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sends his dear sweet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from above, On the wings of a dove.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Noah had drifted, on the flood many days,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searched for land, in various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Troubles he had some, But wasn’t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him his love, on the wings of a dove.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35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THE WINGS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wings of a snow white dove,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sends his dear sweet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from above, On the wings of a dove.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Jesus went down, to the Jordan that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he was baptized, in the usual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it was time, God sent his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down his love, on the wings of a dove.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9961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229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ON THE WINGS</vt:lpstr>
      <vt:lpstr>ON THE WINGS</vt:lpstr>
      <vt:lpstr>ON THE WINGS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2024-04-29T00:00:36Z</dcterms:modified>
</cp:coreProperties>
</file>