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 THE WINGS (WEDDING)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wings of a snow white dove,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sends his dear sweet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 from above, On the wings of a dove.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 shower blessings, on this couple today,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they say “I do,” on their wedding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Grant them good wishes, of joy from above,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send them your love, on the wings of a dove.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ON THE WINGS (WEDDING)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2024-04-29T00:02:25Z</dcterms:modified>
</cp:coreProperties>
</file>