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987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THIS DAY OF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this day of joy, on this day of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come to you in love, O Lord.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this bread and wine,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this Eucharistic feast,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this day of joy, on this day of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come to you in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THIS DAY OF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this day of joy, on this day of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come to you in love, O Lord.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to be your body,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Wine to be your saving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this day of joy, on this day of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come to you in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20739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132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ON THIS DAY OF JOY</vt:lpstr>
      <vt:lpstr>ON THIS DAY OF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2024-04-29T00:04:52Z</dcterms:modified>
</cp:coreProperties>
</file>