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31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7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on age proclaim his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declares him Lord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Countless millions sing his glory,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Answering his pilgrim call.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promised to our fathers,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ancient desert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offers in abundance,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faithful pilgrim band.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9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have is offered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come to sing his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the Lord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of all our days.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976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 WE GO TO JERUSALEM</vt:lpstr>
      <vt:lpstr>ON WE GO TO JERUSALEM</vt:lpstr>
      <vt:lpstr>ON WE GO TO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2024-04-29T00:08:12Z</dcterms:modified>
</cp:coreProperties>
</file>