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OPEN MY EYES,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our eyes, Lord, we want to see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reach out and touch Him and say that we love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our ears, Lord, and help us to listen,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our eyes, Lord, we want to see Jesus!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our lips Lord, to praise all your marvels,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scatter the good seed and speak up for justice.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our hands Lord to reach out to others,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our mind Lord to learn from your Spirit.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OPEN MY EYES,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2024-04-29T00:33:31Z</dcterms:modified>
</cp:coreProperties>
</file>