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200" b="1" u="sng" dirty="0">
                <a:solidFill>
                  <a:schemeClr val="lt1"/>
                </a:solidFill>
              </a:rPr>
              <a:t>OUR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Father, Who art in heaven, hallowed be Thy name; Thy kingdom come; Thy will be done on earth as it is in heaven. Give us this day our daily bread; and forgive us our trespasses as we forgive those who trespass against us; and lead us not into temptation, but deliver us from evil.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OUR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24</cp:revision>
  <dcterms:modified xsi:type="dcterms:W3CDTF">2024-04-29T00:30:03Z</dcterms:modified>
</cp:coreProperties>
</file>