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3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30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HEARTS WERE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 find, never find, never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they find their rest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call me I will answer,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seek me you will find,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lead you back from exile,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reveal to you my mind.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HEARTS WERE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 find, never find, never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they find their rest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you from the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will bring you to your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idols I will cleanse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you’ll cherish my command.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52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HEARTS WERE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 find, never find, never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they find their rest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put my law within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write it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your God and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You, my people set apart.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6371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OUR HEARTS WERE MADE</vt:lpstr>
      <vt:lpstr>OUR HEARTS WERE MADE</vt:lpstr>
      <vt:lpstr>OUR HEARTS WERE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2024-04-29T00:29:25Z</dcterms:modified>
</cp:coreProperties>
</file>