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76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OUR JOY O LORD IS IN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joy O Lord is in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gather us around your table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make us one at heart, in peace and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light you are and our life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guide your people to the kingdom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share with us, O Lord, your peace and love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OUR JOY O LORD IS IN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day of yours, Lord, we hail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long to hear your words of comfort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evermore to live, in peace and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bread of life we shall eat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share the cup that brings salvation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we shall be, in peace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love.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32440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145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OUR JOY O LORD IS IN YOU</vt:lpstr>
      <vt:lpstr>OUR JOY O LORD IS IN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2024-04-29T00:36:51Z</dcterms:modified>
</cp:coreProperties>
</file>