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2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CROSS ERECTED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 erected above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Fount from which gushed the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Straight from the wound in his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our lives with his gift of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CROSS ERECTED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Cross, sublime and refulgent tree,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through thee, has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was the price that he paid,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the folly of love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07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CROSS ERECTED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Cross, Thou channel of grace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Tree, on which death was conquered,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the first altar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the Lamb gave His life on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979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158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CROSS ERECTED</vt:lpstr>
      <vt:lpstr>O CROSS ERECTED</vt:lpstr>
      <vt:lpstr>O CROSS ERECTED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2024-04-28T18:15:08Z</dcterms:modified>
</cp:coreProperties>
</file>