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1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 dear, we’re here today,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offer you our hearts of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love that they contain,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despite our shame.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this love, O Lord, we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 directed charity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secret partiality, our hidden greed.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do change these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in your plan, they’ll have a 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Infuse in them your blazing fire of selfless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here’s our life and here’s our toil,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sweat upon the soil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we have in giving free,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attempts to conquer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fight to live a life that’s pure,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more, our struggle to endure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tempted to despair and give up prayer. O Lord, do take our tribulation and our life’s determination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hearts will be at peace within your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523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FATHER DEAR, WE’RE HERE TODAY</vt:lpstr>
      <vt:lpstr>O FATHER DEAR, WE’RE HERE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2024-04-28T18:27:32Z</dcterms:modified>
</cp:coreProperties>
</file>