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31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02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GIVE THANKS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thanks to the Lord, for he is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eternal is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to my God never ceasing,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life I will tell of his wonders,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maker of all earth and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oceans, the seas and all they hold.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GIVE THANKS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thanks to the Lord, for he is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eternal is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Almighty is faithful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just to the poor and the outraged,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he, who gives bread to the hungry,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delivers the captives from their chains.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5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GIVE THANKS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thanks to the Lord, for he is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eternal is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gives sight to the blind in his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raises the lowly, the humble,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he, who gives shelter to strangers,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orphan and widow he defends.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 GIVE THANKS TO THE LORD</vt:lpstr>
      <vt:lpstr>O GIVE THANKS TO THE LORD</vt:lpstr>
      <vt:lpstr>O GIVE THANKS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2024-04-28T18:31:32Z</dcterms:modified>
</cp:coreProperties>
</file>