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29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RECEIPPT-TAGS:CHRISTMAS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057776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58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little town of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how still we see thee lie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Above thy deep and dreamless sleep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silent stars go by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in thy dark streets shineth,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everlasting light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hopes and fears of all the years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met in thee tonight.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Christ is born of Mary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gathered all above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While mortals sleep, the angels keep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their watch of wondering love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morning stars together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proclaim the holy birth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praises sing to God the King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peace to men on earth.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4596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Holy Child of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 to us, we pray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out our sin and enter 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born to us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hear the Christmas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glad tidings tell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 to us, abide with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Lord Emmanuel.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27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156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O LITTLE TOWN</vt:lpstr>
      <vt:lpstr>O LITTLE TOWN</vt:lpstr>
      <vt:lpstr>O LITTLE TOWN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2024-04-28T18:45:05Z</dcterms:modified>
</cp:coreProperties>
</file>