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95242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LORD, FURNACE OF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furnace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charity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hatred, let’s sow his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injury, let us show pardon,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strife, let us bring his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error,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LORD, FURNACE OF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furnace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fire with charity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doubt, let’s kindle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discouragement, let’s bring assurance,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sadness, let’s awaken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 is darkness,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15049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122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O LORD, FURNACE OF LOVE</vt:lpstr>
      <vt:lpstr>O LORD, FURNACE OF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2024-04-28T23:29:09Z</dcterms:modified>
</cp:coreProperties>
</file>