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782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35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LORD I’M NOT WORTHY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I’m not worthy, yet you come to live in me, So speak your word of comfort,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your touch strengthen and heal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eat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drink my saving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Poured out for your redemption,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symbol of my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LORD I’M NOT WORTHY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I’m not worthy, yet you come to live in me, So speak your word of comfort,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your touch strengthen and heal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to be God’s new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Made one in Christ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with hearts united,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Bear witness of your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1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LORD I’M NOT WORTHY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I’m not worthy, yet you come to live in me, So speak your word of comfort,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your touch strengthen and heal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Onward through life we journey,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seekers of the truth,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each day a new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justice, peace and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90917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186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O LORD I’M NOT WORTHY</vt:lpstr>
      <vt:lpstr>O LORD I’M NOT WORTHY</vt:lpstr>
      <vt:lpstr>O LORD I’M NOT WORTHY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2024-04-28T23:32:20Z</dcterms:modified>
</cp:coreProperties>
</file>