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35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5109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0706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MY PEOPLE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my people, O my </a:t>
            </a:r>
            <a:r>
              <a:rPr lang="en-GB" sz="33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people,what</a:t>
            </a: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 I done to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me how, O tell me how have I offended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led you out of Egypt to freedom,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to the cross your Saviour you led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brought you to a land of plenty,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through the streets your Saviour you dragged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MY PEOPLE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my people, O my </a:t>
            </a:r>
            <a:r>
              <a:rPr lang="en-GB" sz="33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people,what</a:t>
            </a: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 I done to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me how, O tell me how have I offended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struck down many kings and nations,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with a reed you struck my head.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Red Sea before you I opened,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with a spear you opened my side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459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MY PEOPLE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my people, O my </a:t>
            </a:r>
            <a:r>
              <a:rPr lang="en-GB" sz="33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people,what</a:t>
            </a: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 I done to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me how, O tell me how have I offended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fed you in the desert with manna,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brought your scourges down on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gave you from the rock saving water,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to the chief priest you handed me over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760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MY PEOPLE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my people, O my </a:t>
            </a:r>
            <a:r>
              <a:rPr lang="en-GB" sz="33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people,what</a:t>
            </a: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 I done to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me how, O tell me how have I offended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led you through the desert safely,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you produced me before Pilate’s court.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raised you to the height of glory;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raised me high on the cross of shame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46468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264</Words>
  <Application>Microsoft Office PowerPoint</Application>
  <PresentationFormat>On-screen Show (4:3)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O MY PEOPLE</vt:lpstr>
      <vt:lpstr>O MY PEOPLE</vt:lpstr>
      <vt:lpstr>O MY PEOPLE</vt:lpstr>
      <vt:lpstr>O MY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2024-04-28T18:21:06Z</dcterms:modified>
</cp:coreProperties>
</file>