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46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SING TO THE CHIEF MUSICIAN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to the chief musician,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from the depths of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voice and praise his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songs of thanksgiving his love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to the chief musician a glorious song: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Jesus gave us a new song to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He gave us a new song to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SING TO THE CHIEF MUSICIAN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to the chief musician,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him a new song of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Worthy is he, the lamb that was slain,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song of salvation, our favourite refrain,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to the chief musician a glorious song.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Jesus gave us a new song to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He gave us a new song to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8273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157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 SING TO THE CHIEF MUSICIAN</vt:lpstr>
      <vt:lpstr>O SING TO THE CHIEF MUSICIAN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2024-04-28T23:40:49Z</dcterms:modified>
</cp:coreProperties>
</file>