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38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16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03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a wonderful, wonderful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I shall never forget,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I’d wandered in darkness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my Saviour I met.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a tender, compassionate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met the needs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Shadows dispelling, with joy I am telling,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made all the darkness depart.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my Saviour made me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sins were washed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night was turned to day, when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10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I’ve a hope that will surely endure,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passing of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a future in heaven for 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in those mansions sublime,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it’s because of that wonderful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I believed,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Riches eternal and blessings supernal,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his precious hand I received.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1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my Saviour made me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sins were washed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night was turned to day, when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9867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232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 WHAT A WONDERFUL DAY</vt:lpstr>
      <vt:lpstr>O WHAT A WONDERFUL DAY</vt:lpstr>
      <vt:lpstr>O WHAT A WONDERFUL DAY</vt:lpstr>
      <vt:lpstr>O WHAT A WONDERFUL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2024-04-28T23:46:00Z</dcterms:modified>
</cp:coreProperties>
</file>