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AND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and joy be with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GB" sz="38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forever.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and joy be with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and evermore!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AND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2024-04-29T13:35:38Z</dcterms:modified>
</cp:coreProperties>
</file>